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7"/>
  </p:notesMasterIdLst>
  <p:sldIdLst>
    <p:sldId id="260" r:id="rId2"/>
    <p:sldId id="261" r:id="rId3"/>
    <p:sldId id="262" r:id="rId4"/>
    <p:sldId id="257" r:id="rId5"/>
    <p:sldId id="258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E"/>
    <a:srgbClr val="C9CACA"/>
    <a:srgbClr val="757475"/>
    <a:srgbClr val="566892"/>
    <a:srgbClr val="D59961"/>
    <a:srgbClr val="D6BF8B"/>
    <a:srgbClr val="2F3864"/>
    <a:srgbClr val="9D1E21"/>
    <a:srgbClr val="C8C9C9"/>
    <a:srgbClr val="D496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62" autoAdjust="0"/>
    <p:restoredTop sz="94660"/>
  </p:normalViewPr>
  <p:slideViewPr>
    <p:cSldViewPr snapToGrid="0">
      <p:cViewPr varScale="1">
        <p:scale>
          <a:sx n="77" d="100"/>
          <a:sy n="77" d="100"/>
        </p:scale>
        <p:origin x="6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9869DD-A38C-4A25-ACE2-82F08A154C6C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C4D75E-8BBD-486D-9040-6B6D739123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5904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天空">
            <a:extLst>
              <a:ext uri="{FF2B5EF4-FFF2-40B4-BE49-F238E27FC236}">
                <a16:creationId xmlns:a16="http://schemas.microsoft.com/office/drawing/2014/main" id="{C2C0CE2F-9D5E-4A7A-9354-06C29CF1A0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rcRect l="2095" t="84" r="3936" b="1517"/>
          <a:stretch>
            <a:fillRect/>
          </a:stretch>
        </p:blipFill>
        <p:spPr>
          <a:xfrm>
            <a:off x="0" y="0"/>
            <a:ext cx="12192000" cy="6868267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515F29CF-31E2-40DB-8080-2A21C100A1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89" y="-17468"/>
            <a:ext cx="4752528" cy="1093978"/>
          </a:xfrm>
          <a:prstGeom prst="rect">
            <a:avLst/>
          </a:prstGeom>
        </p:spPr>
      </p:pic>
      <p:pic>
        <p:nvPicPr>
          <p:cNvPr id="31" name="图片 30" descr="理工大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50800" y="212631"/>
            <a:ext cx="600859" cy="605203"/>
          </a:xfrm>
          <a:prstGeom prst="rect">
            <a:avLst/>
          </a:prstGeom>
        </p:spPr>
      </p:pic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4A21B11-E4B1-4726-85A9-5B130C473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2EC9-02A1-4043-875B-B579A2C77E60}" type="datetime1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9D1666C-5F0B-4D0C-A4D6-AFC8B4086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262DBA-AB12-498A-B0D2-88DB3DC35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5FD7A-A26D-455C-A589-D73C73BBB47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2" name="标题 1">
            <a:extLst>
              <a:ext uri="{FF2B5EF4-FFF2-40B4-BE49-F238E27FC236}">
                <a16:creationId xmlns:a16="http://schemas.microsoft.com/office/drawing/2014/main" id="{92B088D3-4DF7-45ED-9225-39ABF9EA75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200"/>
            <a:ext cx="9144000" cy="1361848"/>
          </a:xfrm>
        </p:spPr>
        <p:txBody>
          <a:bodyPr anchor="b">
            <a:normAutofit/>
          </a:bodyPr>
          <a:lstStyle>
            <a:lvl1pPr algn="ctr">
              <a:defRPr sz="4800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3" name="副标题 2">
            <a:extLst>
              <a:ext uri="{FF2B5EF4-FFF2-40B4-BE49-F238E27FC236}">
                <a16:creationId xmlns:a16="http://schemas.microsoft.com/office/drawing/2014/main" id="{672E653E-1BBB-4300-80A3-A848113D4E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1232502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05935" y="238763"/>
            <a:ext cx="7890087" cy="742527"/>
          </a:xfrm>
        </p:spPr>
        <p:txBody>
          <a:bodyPr>
            <a:noAutofit/>
          </a:bodyPr>
          <a:lstStyle>
            <a:lvl1pPr>
              <a:defRPr sz="3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62186" y="1304714"/>
            <a:ext cx="11140440" cy="4702387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2666"/>
              </a:spcBef>
              <a:spcAft>
                <a:spcPts val="0"/>
              </a:spcAft>
              <a:buFont typeface="Wingdings" panose="05000000000000000000" charset="0"/>
              <a:buChar char="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109" indent="0">
              <a:buNone/>
              <a:defRPr>
                <a:latin typeface="微软雅黑" panose="020B0503020204020204" charset="-122"/>
                <a:ea typeface="微软雅黑" panose="020B0503020204020204" charset="-122"/>
              </a:defRPr>
            </a:lvl2pPr>
            <a:lvl3pPr marL="914218" indent="0">
              <a:buNone/>
              <a:defRPr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 单击此处编辑母版文本样式</a:t>
            </a:r>
          </a:p>
          <a:p>
            <a:pPr lvl="0"/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CB577-5B52-4018-8DE5-7D335A8ADEAE}" type="datetime1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grpSp>
        <p:nvGrpSpPr>
          <p:cNvPr id="9" name="组合 8"/>
          <p:cNvGrpSpPr/>
          <p:nvPr userDrawn="1"/>
        </p:nvGrpSpPr>
        <p:grpSpPr>
          <a:xfrm>
            <a:off x="357294" y="559083"/>
            <a:ext cx="11834706" cy="449580"/>
            <a:chOff x="557" y="596"/>
            <a:chExt cx="13843" cy="531"/>
          </a:xfrm>
        </p:grpSpPr>
        <p:cxnSp>
          <p:nvCxnSpPr>
            <p:cNvPr id="7" name="直接连接符 6"/>
            <p:cNvCxnSpPr/>
            <p:nvPr/>
          </p:nvCxnSpPr>
          <p:spPr>
            <a:xfrm flipV="1">
              <a:off x="1361" y="1100"/>
              <a:ext cx="13039" cy="0"/>
            </a:xfrm>
            <a:prstGeom prst="line">
              <a:avLst/>
            </a:prstGeom>
            <a:ln>
              <a:solidFill>
                <a:srgbClr val="9D1E2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/>
          </p:nvSpPr>
          <p:spPr>
            <a:xfrm>
              <a:off x="557" y="596"/>
              <a:ext cx="426" cy="449"/>
            </a:xfrm>
            <a:prstGeom prst="rect">
              <a:avLst/>
            </a:prstGeom>
            <a:noFill/>
            <a:ln>
              <a:solidFill>
                <a:srgbClr val="313864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792" y="853"/>
              <a:ext cx="259" cy="274"/>
            </a:xfrm>
            <a:prstGeom prst="rect">
              <a:avLst/>
            </a:prstGeom>
            <a:solidFill>
              <a:srgbClr val="9D1E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" name="图片 11" descr="2321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10800000">
            <a:off x="-5924" y="6573358"/>
            <a:ext cx="12197927" cy="303107"/>
          </a:xfrm>
          <a:prstGeom prst="rect">
            <a:avLst/>
          </a:prstGeom>
        </p:spPr>
      </p:pic>
      <p:sp>
        <p:nvSpPr>
          <p:cNvPr id="22" name="文本框 21"/>
          <p:cNvSpPr txBox="1"/>
          <p:nvPr userDrawn="1"/>
        </p:nvSpPr>
        <p:spPr>
          <a:xfrm>
            <a:off x="-5079" y="6596217"/>
            <a:ext cx="12157286" cy="306493"/>
          </a:xfrm>
          <a:prstGeom prst="rect">
            <a:avLst/>
          </a:prstGeom>
          <a:noFill/>
        </p:spPr>
        <p:txBody>
          <a:bodyPr wrap="square" lIns="121896" tIns="60949" rIns="121896" bIns="60949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Arial Black" panose="020B0A04020102020204" charset="0"/>
              </a:rPr>
              <a:t>D</a:t>
            </a:r>
            <a:r>
              <a:rPr lang="zh-CN" altLang="en-US" sz="1200" dirty="0">
                <a:solidFill>
                  <a:schemeClr val="bg1"/>
                </a:solidFill>
                <a:latin typeface="Arial Black" panose="020B0A04020102020204" charset="0"/>
              </a:rPr>
              <a:t>iscovery</a:t>
            </a:r>
            <a:r>
              <a:rPr lang="en-US" altLang="zh-CN" sz="1200" dirty="0">
                <a:solidFill>
                  <a:schemeClr val="bg1"/>
                </a:solidFill>
                <a:latin typeface="Arial Black" panose="020B0A04020102020204" charset="0"/>
              </a:rPr>
              <a:t>, </a:t>
            </a:r>
            <a:r>
              <a:rPr lang="zh-CN" altLang="en-US" sz="1200" dirty="0">
                <a:solidFill>
                  <a:schemeClr val="bg1"/>
                </a:solidFill>
                <a:latin typeface="Arial Black" panose="020B0A04020102020204" charset="0"/>
              </a:rPr>
              <a:t>Engagement </a:t>
            </a:r>
            <a:r>
              <a:rPr lang="en-US" altLang="zh-CN" sz="1200" dirty="0">
                <a:solidFill>
                  <a:schemeClr val="bg1"/>
                </a:solidFill>
                <a:latin typeface="Arial Black" panose="020B0A04020102020204" charset="0"/>
              </a:rPr>
              <a:t>a</a:t>
            </a:r>
            <a:r>
              <a:rPr lang="zh-CN" altLang="en-US" sz="1200" dirty="0">
                <a:solidFill>
                  <a:schemeClr val="bg1"/>
                </a:solidFill>
                <a:latin typeface="Arial Black" panose="020B0A04020102020204" charset="0"/>
              </a:rPr>
              <a:t>nd </a:t>
            </a:r>
            <a:r>
              <a:rPr lang="en-US" altLang="zh-CN" sz="1200" dirty="0">
                <a:solidFill>
                  <a:schemeClr val="bg1"/>
                </a:solidFill>
                <a:latin typeface="Arial Black" panose="020B0A04020102020204" charset="0"/>
              </a:rPr>
              <a:t>I</a:t>
            </a:r>
            <a:r>
              <a:rPr lang="zh-CN" altLang="en-US" sz="1200" dirty="0">
                <a:solidFill>
                  <a:schemeClr val="bg1"/>
                </a:solidFill>
                <a:latin typeface="Arial Black" panose="020B0A04020102020204" charset="0"/>
              </a:rPr>
              <a:t>nnovation</a:t>
            </a:r>
          </a:p>
        </p:txBody>
      </p:sp>
      <p:pic>
        <p:nvPicPr>
          <p:cNvPr id="15" name="图片 14" descr="logo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55669" y="171030"/>
            <a:ext cx="2796540" cy="644313"/>
          </a:xfrm>
          <a:prstGeom prst="rect">
            <a:avLst/>
          </a:prstGeom>
        </p:spPr>
      </p:pic>
      <p:pic>
        <p:nvPicPr>
          <p:cNvPr id="16" name="图片 15" descr="23211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 flipV="1">
            <a:off x="-5924" y="-5080"/>
            <a:ext cx="8967046" cy="103293"/>
          </a:xfrm>
          <a:prstGeom prst="rect">
            <a:avLst/>
          </a:prstGeom>
        </p:spPr>
      </p:pic>
      <p:pic>
        <p:nvPicPr>
          <p:cNvPr id="11" name="图片 10" descr="理工大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961123" y="315806"/>
            <a:ext cx="351367" cy="353907"/>
          </a:xfrm>
          <a:prstGeom prst="rect">
            <a:avLst/>
          </a:prstGeom>
        </p:spPr>
      </p:pic>
      <p:cxnSp>
        <p:nvCxnSpPr>
          <p:cNvPr id="14" name="直接连接符 13"/>
          <p:cNvCxnSpPr/>
          <p:nvPr/>
        </p:nvCxnSpPr>
        <p:spPr>
          <a:xfrm>
            <a:off x="9376834" y="331046"/>
            <a:ext cx="0" cy="32342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40CA542B-F349-4192-9378-4E8BF918E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28906" y="6511277"/>
            <a:ext cx="2743200" cy="365189"/>
          </a:xfrm>
        </p:spPr>
        <p:txBody>
          <a:bodyPr/>
          <a:lstStyle>
            <a:lvl1pPr>
              <a:defRPr sz="1900" b="1">
                <a:solidFill>
                  <a:schemeClr val="bg1"/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326376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6A93EC-D6D4-4BB2-8703-610E278AA6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8C17001-96A1-4D32-B9F4-3F552FEE90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7E83795-0EEE-4389-A6AC-A705D02DD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52DB2-F537-481E-873E-330834A2D5EA}" type="datetime1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1FEE65E-D6B7-4B62-BE8B-D56BC7987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0AC880-037F-4A90-8453-92E7E9E8D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46A6-B405-4BF4-8E4C-28D1D8C13CD2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 descr="1"/>
          <p:cNvPicPr>
            <a:picLocks noChangeAspect="1"/>
          </p:cNvPicPr>
          <p:nvPr userDrawn="1"/>
        </p:nvPicPr>
        <p:blipFill>
          <a:blip r:embed="rId2" cstate="print"/>
          <a:srcRect t="22734"/>
          <a:stretch>
            <a:fillRect/>
          </a:stretch>
        </p:blipFill>
        <p:spPr>
          <a:xfrm>
            <a:off x="-5080" y="0"/>
            <a:ext cx="12189744" cy="6858000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4093879" y="1289985"/>
            <a:ext cx="3991825" cy="3317323"/>
            <a:chOff x="4823" y="1122"/>
            <a:chExt cx="4762" cy="3921"/>
          </a:xfrm>
        </p:grpSpPr>
        <p:pic>
          <p:nvPicPr>
            <p:cNvPr id="9" name="图片 8" descr="11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6" y="1122"/>
              <a:ext cx="3828" cy="3921"/>
            </a:xfrm>
            <a:prstGeom prst="rect">
              <a:avLst/>
            </a:prstGeom>
          </p:spPr>
        </p:pic>
        <p:sp>
          <p:nvSpPr>
            <p:cNvPr id="10" name="文本框 21"/>
            <p:cNvSpPr txBox="1"/>
            <p:nvPr/>
          </p:nvSpPr>
          <p:spPr>
            <a:xfrm>
              <a:off x="5761" y="3396"/>
              <a:ext cx="28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sz="1400" dirty="0">
                <a:solidFill>
                  <a:srgbClr val="313864"/>
                </a:solidFill>
                <a:latin typeface="方正兰亭中黑_GBK" panose="02000000000000000000" charset="-122"/>
                <a:ea typeface="方正兰亭中黑_GBK" panose="02000000000000000000" charset="-122"/>
              </a:endParaRPr>
            </a:p>
          </p:txBody>
        </p:sp>
        <p:sp>
          <p:nvSpPr>
            <p:cNvPr id="11" name="文本框 9"/>
            <p:cNvSpPr txBox="1"/>
            <p:nvPr/>
          </p:nvSpPr>
          <p:spPr>
            <a:xfrm>
              <a:off x="4823" y="2614"/>
              <a:ext cx="4762" cy="7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sz="3600" dirty="0">
                  <a:solidFill>
                    <a:srgbClr val="9D1E21"/>
                  </a:solidFill>
                  <a:latin typeface="方正兰亭中黑_GBK" panose="02000000000000000000" charset="-122"/>
                  <a:ea typeface="方正兰亭中黑_GBK" panose="02000000000000000000" charset="-122"/>
                </a:rPr>
                <a:t>THANK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5404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天空">
            <a:extLst>
              <a:ext uri="{FF2B5EF4-FFF2-40B4-BE49-F238E27FC236}">
                <a16:creationId xmlns:a16="http://schemas.microsoft.com/office/drawing/2014/main" id="{C2C0CE2F-9D5E-4A7A-9354-06C29CF1A0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l="2095" t="23010" r="3936" b="1517"/>
          <a:stretch/>
        </p:blipFill>
        <p:spPr>
          <a:xfrm>
            <a:off x="-5924" y="1589933"/>
            <a:ext cx="12192000" cy="5268067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515F29CF-31E2-40DB-8080-2A21C100A1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89" y="-17468"/>
            <a:ext cx="4752528" cy="1093978"/>
          </a:xfrm>
          <a:prstGeom prst="rect">
            <a:avLst/>
          </a:prstGeom>
        </p:spPr>
      </p:pic>
      <p:pic>
        <p:nvPicPr>
          <p:cNvPr id="31" name="图片 30" descr="理工大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50800" y="212631"/>
            <a:ext cx="600859" cy="605203"/>
          </a:xfrm>
          <a:prstGeom prst="rect">
            <a:avLst/>
          </a:prstGeom>
        </p:spPr>
      </p:pic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4A21B11-E4B1-4726-85A9-5B130C473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2EC9-02A1-4043-875B-B579A2C77E60}" type="datetime1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9D1666C-5F0B-4D0C-A4D6-AFC8B4086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262DBA-AB12-498A-B0D2-88DB3DC35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5FD7A-A26D-455C-A589-D73C73BBB47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4064DFF-99DD-4C39-A684-565A2A2CA130}"/>
              </a:ext>
            </a:extLst>
          </p:cNvPr>
          <p:cNvSpPr/>
          <p:nvPr userDrawn="1"/>
        </p:nvSpPr>
        <p:spPr>
          <a:xfrm>
            <a:off x="0" y="1448109"/>
            <a:ext cx="12192000" cy="2775857"/>
          </a:xfrm>
          <a:prstGeom prst="rect">
            <a:avLst/>
          </a:prstGeom>
          <a:gradFill>
            <a:gsLst>
              <a:gs pos="48000">
                <a:srgbClr val="FCFDFE"/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标题 1">
            <a:extLst>
              <a:ext uri="{FF2B5EF4-FFF2-40B4-BE49-F238E27FC236}">
                <a16:creationId xmlns:a16="http://schemas.microsoft.com/office/drawing/2014/main" id="{92B088D3-4DF7-45ED-9225-39ABF9EA75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11869"/>
            <a:ext cx="9144000" cy="912257"/>
          </a:xfrm>
        </p:spPr>
        <p:txBody>
          <a:bodyPr anchor="b">
            <a:normAutofit/>
          </a:bodyPr>
          <a:lstStyle>
            <a:lvl1pPr algn="ctr">
              <a:defRPr sz="4800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3" name="副标题 2">
            <a:extLst>
              <a:ext uri="{FF2B5EF4-FFF2-40B4-BE49-F238E27FC236}">
                <a16:creationId xmlns:a16="http://schemas.microsoft.com/office/drawing/2014/main" id="{672E653E-1BBB-4300-80A3-A848113D4E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5952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3636022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9870699-BFC9-4402-B6AE-77148AB77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D687269-1C09-4AF3-8C3F-B03CB08AB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815CCE-E94D-4E54-A018-C3B51254AC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923AD-A9EE-4DFF-8D66-43C50586AB3E}" type="datetime1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590E900-C8F6-4424-B641-19DF3D8E8D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50EAD75-7460-4026-9BF3-120BCC6AB4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B46A6-B405-4BF4-8E4C-28D1D8C13C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2443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1" r:id="rId2"/>
    <p:sldLayoutId id="2147483734" r:id="rId3"/>
    <p:sldLayoutId id="2147483735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smse.whut.edu.cn/xzzx/qtxz/202004/t20200407_437656.shtml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5FD7A-A26D-455C-A589-D73C73BBB47D}" type="slidenum">
              <a:rPr lang="zh-CN" altLang="en-US" smtClean="0"/>
              <a:t>1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81100" y="1685431"/>
            <a:ext cx="9829800" cy="797812"/>
          </a:xfrm>
        </p:spPr>
        <p:txBody>
          <a:bodyPr>
            <a:normAutofit/>
          </a:bodyPr>
          <a:lstStyle/>
          <a:p>
            <a:r>
              <a:rPr lang="zh-CN" altLang="en-US" b="1" dirty="0"/>
              <a:t>材料示范学院学院文化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2975956"/>
            <a:ext cx="9144000" cy="1022466"/>
          </a:xfrm>
        </p:spPr>
        <p:txBody>
          <a:bodyPr>
            <a:normAutofit/>
          </a:bodyPr>
          <a:lstStyle/>
          <a:p>
            <a:r>
              <a:rPr lang="zh-CN" altLang="en-US" dirty="0"/>
              <a:t>汇报人：范范</a:t>
            </a:r>
            <a:endParaRPr lang="en-US" altLang="zh-CN" dirty="0"/>
          </a:p>
          <a:p>
            <a:r>
              <a:rPr lang="en-US" altLang="zh-CN" dirty="0"/>
              <a:t>2020</a:t>
            </a:r>
            <a:r>
              <a:rPr lang="zh-CN" altLang="en-US" dirty="0"/>
              <a:t>年</a:t>
            </a:r>
            <a:r>
              <a:rPr lang="en-US" altLang="zh-CN" dirty="0"/>
              <a:t>5</a:t>
            </a:r>
            <a:r>
              <a:rPr lang="zh-CN" altLang="en-US" dirty="0"/>
              <a:t>月</a:t>
            </a:r>
            <a:r>
              <a:rPr lang="en-US" altLang="zh-CN" dirty="0"/>
              <a:t>  </a:t>
            </a:r>
            <a:r>
              <a:rPr lang="zh-CN" altLang="en-US" dirty="0"/>
              <a:t>武汉</a:t>
            </a:r>
          </a:p>
        </p:txBody>
      </p:sp>
    </p:spTree>
    <p:extLst>
      <p:ext uri="{BB962C8B-B14F-4D97-AF65-F5344CB8AC3E}">
        <p14:creationId xmlns:p14="http://schemas.microsoft.com/office/powerpoint/2010/main" val="799322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4877D0-D428-4B16-847A-5FDCBBEB5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学院名称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BF3A5C-99B7-4733-B4AC-3A5B9085E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186" y="1304714"/>
            <a:ext cx="11140440" cy="4702387"/>
          </a:xfrm>
        </p:spPr>
        <p:txBody>
          <a:bodyPr/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zh-CN" altLang="en-US" dirty="0">
                <a:latin typeface="Times New Roman" panose="02020603050405020304" pitchFamily="18" charset="0"/>
              </a:rPr>
              <a:t>院名：材料科学与工程国际化示范学院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altLang="zh-CN" dirty="0">
                <a:latin typeface="Times New Roman" panose="02020603050405020304" pitchFamily="18" charset="0"/>
              </a:rPr>
              <a:t>International School of Materials Science and Engineering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zh-CN" altLang="en-US" dirty="0">
                <a:latin typeface="Times New Roman" panose="02020603050405020304" pitchFamily="18" charset="0"/>
              </a:rPr>
              <a:t>院训：磨砺求真，鼎固革新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GB" altLang="zh-CN" dirty="0">
                <a:latin typeface="Times New Roman" panose="02020603050405020304" pitchFamily="18" charset="0"/>
              </a:rPr>
              <a:t>Discovery Engagement Innovation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DFF2004-D7E9-4212-981F-FC4A9C6C6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C33612C-FD9A-4A30-8C19-B7D469E8F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43703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638730-9C54-4B8D-B3F2-089297235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学院</a:t>
            </a:r>
            <a:r>
              <a:rPr lang="en-US" altLang="zh-CN" dirty="0"/>
              <a:t>Logo</a:t>
            </a: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3D1E22B-25DE-4EF7-8C2C-71B4ADD01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4CB43D0-AF7F-4AA2-ADE4-BED8DC00E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3</a:t>
            </a:fld>
            <a:endParaRPr lang="en-US" altLang="zh-CN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F95ED01-65B3-4640-B74C-D1EF846BC6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984" y="1758084"/>
            <a:ext cx="1382586" cy="1620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2EAD68A-C9C0-42AA-841F-C528F1587F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509" y="1793612"/>
            <a:ext cx="3694396" cy="154894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80C261C-39E8-4964-B9BD-7FB070B186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30" y="1758084"/>
            <a:ext cx="1620000" cy="1620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2E7FC6C-9690-49D1-AA6B-30A6396EEA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094" y="3936895"/>
            <a:ext cx="6665812" cy="1216860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53F6DE25-5784-4569-B372-B12BFE538BE8}"/>
              </a:ext>
            </a:extLst>
          </p:cNvPr>
          <p:cNvSpPr/>
          <p:nvPr/>
        </p:nvSpPr>
        <p:spPr>
          <a:xfrm>
            <a:off x="2361486" y="5531545"/>
            <a:ext cx="7469028" cy="779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5000"/>
              </a:lnSpc>
            </a:pP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说明：学院的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LOGO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源文件可以通过学院院网下载。</a:t>
            </a:r>
            <a:endParaRPr lang="en-US" altLang="zh-CN" dirty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  <a:p>
            <a:pPr indent="457200">
              <a:lnSpc>
                <a:spcPct val="125000"/>
              </a:lnSpc>
            </a:pP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（</a:t>
            </a:r>
            <a:r>
              <a:rPr lang="en-GB" altLang="zh-CN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hlinkClick r:id="rId6"/>
              </a:rPr>
              <a:t>http://ismse.whut.edu.cn/xzzx/qtxz/202004/t20200407_437656.shtml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）</a:t>
            </a:r>
            <a:endParaRPr lang="en-US" altLang="zh-CN" dirty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3047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主题配色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A1BA3892-C330-4890-9AB9-A73A6190BF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1929229"/>
              </p:ext>
            </p:extLst>
          </p:nvPr>
        </p:nvGraphicFramePr>
        <p:xfrm>
          <a:off x="1582103" y="2011681"/>
          <a:ext cx="9027794" cy="3420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7897">
                  <a:extLst>
                    <a:ext uri="{9D8B030D-6E8A-4147-A177-3AD203B41FA5}">
                      <a16:colId xmlns:a16="http://schemas.microsoft.com/office/drawing/2014/main" val="4061482120"/>
                    </a:ext>
                  </a:extLst>
                </a:gridCol>
                <a:gridCol w="1237897">
                  <a:extLst>
                    <a:ext uri="{9D8B030D-6E8A-4147-A177-3AD203B41FA5}">
                      <a16:colId xmlns:a16="http://schemas.microsoft.com/office/drawing/2014/main" val="1237343363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1739678111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3067670064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1570654841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2222609691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364931878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2873399150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3545320765"/>
                    </a:ext>
                  </a:extLst>
                </a:gridCol>
              </a:tblGrid>
              <a:tr h="453794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a:t>类别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a:t>颜色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CN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a:t>CMYK</a:t>
                      </a:r>
                      <a:endParaRPr lang="zh-CN" altLang="en-US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CN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a:t>RGB</a:t>
                      </a:r>
                      <a:endParaRPr lang="zh-CN" altLang="en-US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8549899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a:t>主色调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D1E2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zh-CN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100</a:t>
                      </a:r>
                      <a:endParaRPr lang="en-US" altLang="zh-CN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100</a:t>
                      </a:r>
                      <a:endParaRPr lang="en-US" altLang="zh-CN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45</a:t>
                      </a:r>
                      <a:endParaRPr lang="en-US" altLang="zh-CN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157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24652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B w="12700" cmpd="sng">
                      <a:noFill/>
                    </a:lnB>
                    <a:solidFill>
                      <a:srgbClr val="2F386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100</a:t>
                      </a:r>
                      <a:endParaRPr lang="en-US" altLang="zh-CN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100</a:t>
                      </a:r>
                      <a:endParaRPr lang="en-US" altLang="zh-CN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45</a:t>
                      </a:r>
                      <a:endParaRPr lang="en-US" altLang="zh-CN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zh-CN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6928945"/>
                  </a:ext>
                </a:extLst>
              </a:tr>
              <a:tr h="370840">
                <a:tc rowSpan="6">
                  <a:txBody>
                    <a:bodyPr/>
                    <a:lstStyle/>
                    <a:p>
                      <a:pPr algn="ctr"/>
                      <a:r>
                        <a:rPr lang="zh-CN" altLang="en-US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a:t>辅助色</a:t>
                      </a:r>
                    </a:p>
                  </a:txBody>
                  <a:tcPr anchor="ctr">
                    <a:lnR w="12700" cmpd="sng">
                      <a:noFill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BF8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20</a:t>
                      </a:r>
                      <a:endParaRPr lang="en-US" altLang="zh-CN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lnL w="12700" cmpd="sng">
                      <a:noFill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25</a:t>
                      </a:r>
                      <a:endParaRPr lang="en-US" altLang="zh-CN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50</a:t>
                      </a:r>
                      <a:endParaRPr lang="en-US" altLang="zh-CN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zh-CN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214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191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139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34453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T w="12700" cmpd="sng">
                      <a:noFill/>
                    </a:lnT>
                    <a:solidFill>
                      <a:srgbClr val="D5996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0" u="none" strike="noStrike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zh-CN" sz="2000" b="0" i="0" u="none" strike="noStrike" baseline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40</a:t>
                      </a:r>
                      <a:endParaRPr lang="en-US" altLang="zh-CN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60</a:t>
                      </a:r>
                      <a:endParaRPr lang="en-US" altLang="zh-CN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20</a:t>
                      </a:r>
                      <a:endParaRPr lang="en-US" altLang="zh-CN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213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153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172419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56689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0" u="none" strike="noStrike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60</a:t>
                      </a:r>
                      <a:endParaRPr lang="en-US" altLang="zh-CN" sz="2000" b="0" i="0" u="none" strike="noStrike" baseline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40</a:t>
                      </a:r>
                      <a:endParaRPr lang="en-US" altLang="zh-CN" sz="2000" b="0" i="0" u="none" strike="noStrike" baseline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zh-CN" sz="2000" b="0" i="0" u="none" strike="noStrike" baseline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40</a:t>
                      </a:r>
                      <a:endParaRPr lang="en-US" altLang="zh-CN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0" i="0" u="none" strike="noStrike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104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146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298139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75747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0" u="none" strike="noStrike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zh-CN" sz="2000" b="0" i="0" u="none" strike="noStrike" baseline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zh-CN" sz="2000" b="0" i="0" u="none" strike="noStrike" baseline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zh-CN" sz="2000" b="0" i="0" u="none" strike="noStrike" baseline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70</a:t>
                      </a:r>
                      <a:endParaRPr lang="en-US" altLang="zh-CN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0" i="0" u="none" strike="noStrike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117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116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117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04740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C9CAC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0" u="none" strike="noStrike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zh-CN" sz="2000" b="0" i="0" u="none" strike="noStrike" baseline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zh-CN" sz="2000" b="0" i="0" u="none" strike="noStrike" baseline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zh-CN" sz="2000" b="0" i="0" u="none" strike="noStrike" baseline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30</a:t>
                      </a:r>
                      <a:endParaRPr lang="en-US" altLang="zh-CN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201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202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202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058263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zh-CN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zh-CN" sz="2000" b="0" i="0" u="none" strike="noStrike" baseline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zh-CN" sz="2000" b="0" i="0" u="none" strike="noStrike" baseline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30</a:t>
                      </a:r>
                      <a:endParaRPr lang="en-US" altLang="zh-CN" sz="20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546" marR="3546" marT="3546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0" i="0" u="none" strike="noStrike" baseline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254</a:t>
                      </a:r>
                    </a:p>
                  </a:txBody>
                  <a:tcPr marL="6350" marR="6350" marT="635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254</a:t>
                      </a:r>
                    </a:p>
                  </a:txBody>
                  <a:tcPr marL="6350" marR="6350" marT="635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254</a:t>
                      </a:r>
                    </a:p>
                  </a:txBody>
                  <a:tcPr marL="6350" marR="6350" marT="635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248795"/>
                  </a:ext>
                </a:extLst>
              </a:tr>
            </a:tbl>
          </a:graphicData>
        </a:graphic>
      </p:graphicFrame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4</a:t>
            </a:fld>
            <a:endParaRPr lang="en-US" altLang="zh-CN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D882E9E-8E79-4A59-AD6C-1DD3FE178847}"/>
              </a:ext>
            </a:extLst>
          </p:cNvPr>
          <p:cNvSpPr/>
          <p:nvPr/>
        </p:nvSpPr>
        <p:spPr>
          <a:xfrm>
            <a:off x="3143379" y="1513111"/>
            <a:ext cx="5905242" cy="382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表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 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材料科学与工程国际化示范学院（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LOGO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）配色方案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2D6A1F6-0018-46C9-ACF6-787239E13683}"/>
              </a:ext>
            </a:extLst>
          </p:cNvPr>
          <p:cNvSpPr/>
          <p:nvPr/>
        </p:nvSpPr>
        <p:spPr>
          <a:xfrm>
            <a:off x="1582103" y="5548379"/>
            <a:ext cx="9209416" cy="5347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说明：配色来源于学院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LOGO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，原配色方案为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CMYK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格式，在转换为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RGB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格式时略有误差。</a:t>
            </a:r>
          </a:p>
        </p:txBody>
      </p:sp>
    </p:spTree>
    <p:extLst>
      <p:ext uri="{BB962C8B-B14F-4D97-AF65-F5344CB8AC3E}">
        <p14:creationId xmlns:p14="http://schemas.microsoft.com/office/powerpoint/2010/main" val="740669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46A6-B405-4BF4-8E4C-28D1D8C13CD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378757"/>
      </p:ext>
    </p:extLst>
  </p:cSld>
  <p:clrMapOvr>
    <a:masterClrMapping/>
  </p:clrMapOvr>
</p:sld>
</file>

<file path=ppt/theme/theme1.xml><?xml version="1.0" encoding="utf-8"?>
<a:theme xmlns:a="http://schemas.openxmlformats.org/drawingml/2006/main" name="武理全部">
  <a:themeElements>
    <a:clrScheme name="材料示范学院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D1E21"/>
      </a:accent1>
      <a:accent2>
        <a:srgbClr val="2F3864"/>
      </a:accent2>
      <a:accent3>
        <a:srgbClr val="D6BF8B"/>
      </a:accent3>
      <a:accent4>
        <a:srgbClr val="D59961"/>
      </a:accent4>
      <a:accent5>
        <a:srgbClr val="566892"/>
      </a:accent5>
      <a:accent6>
        <a:srgbClr val="757475"/>
      </a:accent6>
      <a:hlink>
        <a:srgbClr val="757475"/>
      </a:hlink>
      <a:folHlink>
        <a:srgbClr val="954F72"/>
      </a:folHlink>
    </a:clrScheme>
    <a:fontScheme name="材料示范学院">
      <a:majorFont>
        <a:latin typeface="微软雅黑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武理全部</Template>
  <TotalTime>76</TotalTime>
  <Words>189</Words>
  <Application>Microsoft Office PowerPoint</Application>
  <PresentationFormat>宽屏</PresentationFormat>
  <Paragraphs>81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等线</vt:lpstr>
      <vt:lpstr>方正兰亭中黑_GBK</vt:lpstr>
      <vt:lpstr>微软雅黑</vt:lpstr>
      <vt:lpstr>Arial</vt:lpstr>
      <vt:lpstr>Arial Black</vt:lpstr>
      <vt:lpstr>Times New Roman</vt:lpstr>
      <vt:lpstr>Wingdings</vt:lpstr>
      <vt:lpstr>武理全部</vt:lpstr>
      <vt:lpstr>材料示范学院学院文化</vt:lpstr>
      <vt:lpstr>学院名称</vt:lpstr>
      <vt:lpstr>学院Logo</vt:lpstr>
      <vt:lpstr>主题配色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1 1</dc:creator>
  <cp:lastModifiedBy>ZouJunjie</cp:lastModifiedBy>
  <cp:revision>10</cp:revision>
  <dcterms:created xsi:type="dcterms:W3CDTF">2019-01-04T12:17:57Z</dcterms:created>
  <dcterms:modified xsi:type="dcterms:W3CDTF">2020-05-28T05:49:52Z</dcterms:modified>
</cp:coreProperties>
</file>